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308" r:id="rId3"/>
    <p:sldId id="257" r:id="rId4"/>
    <p:sldId id="261" r:id="rId5"/>
    <p:sldId id="288" r:id="rId6"/>
    <p:sldId id="289" r:id="rId7"/>
    <p:sldId id="290" r:id="rId8"/>
    <p:sldId id="292" r:id="rId9"/>
    <p:sldId id="298" r:id="rId10"/>
    <p:sldId id="300" r:id="rId11"/>
    <p:sldId id="301" r:id="rId12"/>
    <p:sldId id="303" r:id="rId13"/>
    <p:sldId id="304" r:id="rId14"/>
    <p:sldId id="305" r:id="rId15"/>
    <p:sldId id="306" r:id="rId16"/>
    <p:sldId id="307" r:id="rId17"/>
    <p:sldId id="267" r:id="rId18"/>
    <p:sldId id="268" r:id="rId19"/>
    <p:sldId id="269" r:id="rId20"/>
    <p:sldId id="286" r:id="rId21"/>
    <p:sldId id="271" r:id="rId22"/>
    <p:sldId id="274" r:id="rId23"/>
    <p:sldId id="280" r:id="rId24"/>
    <p:sldId id="273" r:id="rId25"/>
    <p:sldId id="278" r:id="rId26"/>
    <p:sldId id="277" r:id="rId27"/>
    <p:sldId id="272" r:id="rId28"/>
    <p:sldId id="276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EF5D0CA4-0E2A-4CEC-B5BB-EC78CFAC23F3}">
          <p14:sldIdLst>
            <p14:sldId id="256"/>
            <p14:sldId id="308"/>
            <p14:sldId id="257"/>
            <p14:sldId id="261"/>
          </p14:sldIdLst>
        </p14:section>
        <p14:section name="ESPAÑOL" id="{52658C8B-0A6B-49EF-B4DE-9203440050BC}">
          <p14:sldIdLst>
            <p14:sldId id="288"/>
            <p14:sldId id="289"/>
            <p14:sldId id="290"/>
            <p14:sldId id="292"/>
            <p14:sldId id="298"/>
            <p14:sldId id="300"/>
            <p14:sldId id="301"/>
            <p14:sldId id="303"/>
            <p14:sldId id="304"/>
            <p14:sldId id="305"/>
            <p14:sldId id="306"/>
            <p14:sldId id="307"/>
          </p14:sldIdLst>
        </p14:section>
        <p14:section name="ENGLISH" id="{301AB17F-22A1-4177-A876-37336E8B92EF}">
          <p14:sldIdLst>
            <p14:sldId id="267"/>
            <p14:sldId id="268"/>
            <p14:sldId id="269"/>
            <p14:sldId id="286"/>
            <p14:sldId id="271"/>
            <p14:sldId id="274"/>
            <p14:sldId id="280"/>
            <p14:sldId id="273"/>
            <p14:sldId id="278"/>
            <p14:sldId id="277"/>
            <p14:sldId id="272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 david de castro" initials="Addc" lastIdx="1" clrIdx="0">
    <p:extLst>
      <p:ext uri="{19B8F6BF-5375-455C-9EA6-DF929625EA0E}">
        <p15:presenceInfo xmlns:p15="http://schemas.microsoft.com/office/powerpoint/2012/main" userId="4508ba695d3234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 autoAdjust="0"/>
    <p:restoredTop sz="94127" autoAdjust="0"/>
  </p:normalViewPr>
  <p:slideViewPr>
    <p:cSldViewPr snapToGrid="0">
      <p:cViewPr varScale="1">
        <p:scale>
          <a:sx n="65" d="100"/>
          <a:sy n="65" d="100"/>
        </p:scale>
        <p:origin x="72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640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E03B2-D7AE-4183-9668-F36D3AEA0988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72DDF-827A-4262-9BA1-AEB1A3AEB64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45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72DDF-827A-4262-9BA1-AEB1A3AEB64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475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169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505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743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878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034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563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784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288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64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200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1754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7D50C-10C4-4DED-9CA9-230AF79DA556}" type="datetimeFigureOut">
              <a:rPr lang="es-CO" smtClean="0"/>
              <a:t>06/03/2018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538FC-B763-42BC-9395-26393CA0CD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966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audio" Target="../media/audio2.wav"/><Relationship Id="rId3" Type="http://schemas.openxmlformats.org/officeDocument/2006/relationships/slideLayout" Target="../slideLayouts/slideLayout6.xml"/><Relationship Id="rId7" Type="http://schemas.openxmlformats.org/officeDocument/2006/relationships/slide" Target="slide8.xml"/><Relationship Id="rId12" Type="http://schemas.openxmlformats.org/officeDocument/2006/relationships/slide" Target="slide1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11" Type="http://schemas.openxmlformats.org/officeDocument/2006/relationships/image" Target="../media/image1.png"/><Relationship Id="rId5" Type="http://schemas.openxmlformats.org/officeDocument/2006/relationships/image" Target="../media/image5.jpeg"/><Relationship Id="rId10" Type="http://schemas.openxmlformats.org/officeDocument/2006/relationships/slide" Target="slide26.xml"/><Relationship Id="rId4" Type="http://schemas.openxmlformats.org/officeDocument/2006/relationships/image" Target="../media/image7.jpe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5.jpeg"/><Relationship Id="rId7" Type="http://schemas.openxmlformats.org/officeDocument/2006/relationships/audio" Target="../media/audio3.wav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slide" Target="slide8.xml"/><Relationship Id="rId4" Type="http://schemas.openxmlformats.org/officeDocument/2006/relationships/image" Target="../media/image6.png"/><Relationship Id="rId9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5" Type="http://schemas.openxmlformats.org/officeDocument/2006/relationships/slide" Target="slide2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2.wav"/><Relationship Id="rId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6.xml"/><Relationship Id="rId6" Type="http://schemas.openxmlformats.org/officeDocument/2006/relationships/audio" Target="../media/audio2.wav"/><Relationship Id="rId5" Type="http://schemas.openxmlformats.org/officeDocument/2006/relationships/slide" Target="slide1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audio" Target="../media/audio2.wav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5" Type="http://schemas.openxmlformats.org/officeDocument/2006/relationships/image" Target="../media/image4.png"/><Relationship Id="rId4" Type="http://schemas.openxmlformats.org/officeDocument/2006/relationships/slide" Target="slide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Relationship Id="rId4" Type="http://schemas.openxmlformats.org/officeDocument/2006/relationships/audio" Target="../media/audio2.wa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gel90.anda154@gmail.com" TargetMode="External"/><Relationship Id="rId2" Type="http://schemas.openxmlformats.org/officeDocument/2006/relationships/hyperlink" Target="mailto:Angel91.addcs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hyperlink" Target="mailto:Comego.addcs@gmail.co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7.jpeg"/><Relationship Id="rId4" Type="http://schemas.openxmlformats.org/officeDocument/2006/relationships/image" Target="../media/image3.jpeg"/><Relationship Id="rId9" Type="http://schemas.openxmlformats.org/officeDocument/2006/relationships/audio" Target="../media/audio2.wav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slide" Target="slide24.xml"/><Relationship Id="rId12" Type="http://schemas.openxmlformats.org/officeDocument/2006/relationships/audio" Target="../media/audio2.wav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11" Type="http://schemas.openxmlformats.org/officeDocument/2006/relationships/slide" Target="slide28.xml"/><Relationship Id="rId5" Type="http://schemas.openxmlformats.org/officeDocument/2006/relationships/slide" Target="slide22.xml"/><Relationship Id="rId10" Type="http://schemas.openxmlformats.org/officeDocument/2006/relationships/image" Target="../media/image6.png"/><Relationship Id="rId4" Type="http://schemas.openxmlformats.org/officeDocument/2006/relationships/slide" Target="slide27.xml"/><Relationship Id="rId9" Type="http://schemas.openxmlformats.org/officeDocument/2006/relationships/slide" Target="slide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0.xm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jpeg"/><Relationship Id="rId12" Type="http://schemas.openxmlformats.org/officeDocument/2006/relationships/audio" Target="../media/audio2.wav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11" Type="http://schemas.openxmlformats.org/officeDocument/2006/relationships/slide" Target="slide28.xml"/><Relationship Id="rId5" Type="http://schemas.openxmlformats.org/officeDocument/2006/relationships/image" Target="../media/image5.jpeg"/><Relationship Id="rId10" Type="http://schemas.openxmlformats.org/officeDocument/2006/relationships/image" Target="../media/image1.png"/><Relationship Id="rId4" Type="http://schemas.openxmlformats.org/officeDocument/2006/relationships/image" Target="../media/image7.jpeg"/><Relationship Id="rId9" Type="http://schemas.openxmlformats.org/officeDocument/2006/relationships/slide" Target="slide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5.jpeg"/><Relationship Id="rId7" Type="http://schemas.openxmlformats.org/officeDocument/2006/relationships/audio" Target="../media/audio2.wav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28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0.xml"/><Relationship Id="rId5" Type="http://schemas.openxmlformats.org/officeDocument/2006/relationships/slide" Target="slide23.xml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" Target="slide2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0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2.wav"/><Relationship Id="rId4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image" Target="../media/image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7.xml"/><Relationship Id="rId5" Type="http://schemas.openxmlformats.org/officeDocument/2006/relationships/image" Target="../media/image1.png"/><Relationship Id="rId4" Type="http://schemas.openxmlformats.org/officeDocument/2006/relationships/audio" Target="../media/audio2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audio" Target="../media/audio2.wav"/><Relationship Id="rId4" Type="http://schemas.openxmlformats.org/officeDocument/2006/relationships/image" Target="../media/image3.jpeg"/><Relationship Id="rId9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audio" Target="../media/audio2.wav"/><Relationship Id="rId3" Type="http://schemas.openxmlformats.org/officeDocument/2006/relationships/image" Target="../media/image1.png"/><Relationship Id="rId7" Type="http://schemas.openxmlformats.org/officeDocument/2006/relationships/slide" Target="slide24.xml"/><Relationship Id="rId12" Type="http://schemas.openxmlformats.org/officeDocument/2006/relationships/slide" Target="slide16.xml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11" Type="http://schemas.openxmlformats.org/officeDocument/2006/relationships/image" Target="../media/image7.jpeg"/><Relationship Id="rId5" Type="http://schemas.openxmlformats.org/officeDocument/2006/relationships/slide" Target="slide22.xml"/><Relationship Id="rId10" Type="http://schemas.openxmlformats.org/officeDocument/2006/relationships/image" Target="../media/image6.png"/><Relationship Id="rId4" Type="http://schemas.openxmlformats.org/officeDocument/2006/relationships/slide" Target="slide27.xml"/><Relationship Id="rId9" Type="http://schemas.openxmlformats.org/officeDocument/2006/relationships/slide" Target="slid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-1" y="-59174"/>
            <a:ext cx="12192001" cy="158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05279" y="2972930"/>
            <a:ext cx="6253933" cy="1041204"/>
          </a:xfrm>
        </p:spPr>
        <p:txBody>
          <a:bodyPr/>
          <a:lstStyle/>
          <a:p>
            <a:r>
              <a:rPr lang="es-CO" dirty="0" smtClean="0"/>
              <a:t>MINECRAFTERS </a:t>
            </a:r>
            <a:r>
              <a:rPr lang="es-CO" dirty="0" smtClean="0">
                <a:solidFill>
                  <a:schemeClr val="bg1"/>
                </a:solidFill>
              </a:rPr>
              <a:t>OS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8583476" y="1809512"/>
            <a:ext cx="3385457" cy="33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0" y="6193973"/>
            <a:ext cx="12192001" cy="158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5745480" y="4831080"/>
            <a:ext cx="199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Press Enter to login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211015" y="5831457"/>
            <a:ext cx="11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 Beta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693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86940" y="2539052"/>
            <a:ext cx="10515600" cy="1325563"/>
          </a:xfrm>
        </p:spPr>
        <p:txBody>
          <a:bodyPr/>
          <a:lstStyle/>
          <a:p>
            <a:r>
              <a:rPr lang="es-CO" dirty="0" err="1" smtClean="0"/>
              <a:t>Youtube</a:t>
            </a:r>
            <a:endParaRPr lang="es-CO" dirty="0"/>
          </a:p>
        </p:txBody>
      </p:sp>
      <p:sp>
        <p:nvSpPr>
          <p:cNvPr id="30" name="Rectángulo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057">
            <a:off x="8939358" y="2275773"/>
            <a:ext cx="1991600" cy="2020548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36290" y="6003328"/>
            <a:ext cx="12155710" cy="87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0" y="-16597"/>
            <a:ext cx="12192000" cy="15087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07626" y="182245"/>
            <a:ext cx="36776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/>
              <a:t>Menú de Inicio</a:t>
            </a:r>
            <a:endParaRPr lang="es-CO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74709" y="6393351"/>
            <a:ext cx="2117291" cy="69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 smtClean="0"/>
              <a:t>MINECRAFTERS OS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-4616351" y="5555151"/>
            <a:ext cx="86868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Picture 2" descr="Resultado de imagen para logo interne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4049" r="14076" b="4921"/>
          <a:stretch/>
        </p:blipFill>
        <p:spPr bwMode="auto">
          <a:xfrm>
            <a:off x="-4514412" y="5654910"/>
            <a:ext cx="680042" cy="66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logo Netfli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3624" y="3041908"/>
            <a:ext cx="984183" cy="9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590468" y="605790"/>
            <a:ext cx="8170751" cy="4949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hlinkClick r:id="rId7" action="ppaction://hlinksldjump"/>
          </p:cNvPr>
          <p:cNvSpPr/>
          <p:nvPr/>
        </p:nvSpPr>
        <p:spPr>
          <a:xfrm>
            <a:off x="9178289" y="589193"/>
            <a:ext cx="582929" cy="5080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659048" y="1120140"/>
            <a:ext cx="8056452" cy="4377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50" name="Picture 2" descr="Resultado de imagen para logo Youtub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64" y="1173066"/>
            <a:ext cx="627377" cy="63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W4ntews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35013" y="1963601"/>
            <a:ext cx="3520440" cy="1980247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29000" y="1405118"/>
            <a:ext cx="2781300" cy="184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Buscar</a:t>
            </a:r>
            <a:endParaRPr lang="es-CO" dirty="0"/>
          </a:p>
        </p:txBody>
      </p:sp>
      <p:sp>
        <p:nvSpPr>
          <p:cNvPr id="12" name="Elipse 11"/>
          <p:cNvSpPr/>
          <p:nvPr/>
        </p:nvSpPr>
        <p:spPr>
          <a:xfrm>
            <a:off x="9026839" y="1245053"/>
            <a:ext cx="474347" cy="458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077121" y="1282380"/>
            <a:ext cx="87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UserOS</a:t>
            </a:r>
            <a:endParaRPr lang="es-CO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350770" y="1289395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YouTube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667696" y="677233"/>
            <a:ext cx="181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YouTube APP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5" name="Rectángulo 14">
            <a:hlinkClick r:id="rId10" action="ppaction://hlinksldjump"/>
          </p:cNvPr>
          <p:cNvSpPr/>
          <p:nvPr/>
        </p:nvSpPr>
        <p:spPr>
          <a:xfrm>
            <a:off x="5931417" y="1924558"/>
            <a:ext cx="2777381" cy="1151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Unete al grupo de MINECRAFTERSGALAXY DISCORD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2056852" y="4026091"/>
            <a:ext cx="34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W4ntews64 0.1 PREALPHA</a:t>
            </a:r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5688671" y="3293818"/>
            <a:ext cx="1388690" cy="81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5688671" y="4356476"/>
            <a:ext cx="1388690" cy="833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/>
          <p:cNvSpPr txBox="1"/>
          <p:nvPr/>
        </p:nvSpPr>
        <p:spPr>
          <a:xfrm>
            <a:off x="7144655" y="3312851"/>
            <a:ext cx="20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Sistema creado por</a:t>
            </a:r>
            <a:endParaRPr lang="es-CO" dirty="0"/>
          </a:p>
        </p:txBody>
      </p:sp>
      <p:sp>
        <p:nvSpPr>
          <p:cNvPr id="19" name="CuadroTexto 18"/>
          <p:cNvSpPr txBox="1"/>
          <p:nvPr/>
        </p:nvSpPr>
        <p:spPr>
          <a:xfrm>
            <a:off x="7051370" y="4356476"/>
            <a:ext cx="268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 smtClean="0"/>
              <a:t>ElCRAFTERO</a:t>
            </a:r>
            <a:r>
              <a:rPr lang="es-CO" dirty="0" smtClean="0"/>
              <a:t> y Angel943 .C  </a:t>
            </a:r>
            <a:endParaRPr lang="es-CO" dirty="0"/>
          </a:p>
        </p:txBody>
      </p:sp>
      <p:sp>
        <p:nvSpPr>
          <p:cNvPr id="20" name="Rectángulo 19"/>
          <p:cNvSpPr/>
          <p:nvPr/>
        </p:nvSpPr>
        <p:spPr>
          <a:xfrm>
            <a:off x="3912243" y="4502552"/>
            <a:ext cx="1508634" cy="2487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Suscribirse</a:t>
            </a:r>
            <a:endParaRPr lang="es-CO" dirty="0"/>
          </a:p>
        </p:txBody>
      </p:sp>
      <p:sp>
        <p:nvSpPr>
          <p:cNvPr id="21" name="Elipse 20"/>
          <p:cNvSpPr/>
          <p:nvPr/>
        </p:nvSpPr>
        <p:spPr>
          <a:xfrm>
            <a:off x="2011188" y="4417140"/>
            <a:ext cx="465794" cy="474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2458408" y="4440066"/>
            <a:ext cx="943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User64</a:t>
            </a:r>
            <a:endParaRPr lang="es-CO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011188" y="5189638"/>
            <a:ext cx="224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Comentarios (0)</a:t>
            </a:r>
            <a:endParaRPr lang="es-CO" dirty="0"/>
          </a:p>
        </p:txBody>
      </p:sp>
      <p:pic>
        <p:nvPicPr>
          <p:cNvPr id="36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9029651" y="1242308"/>
            <a:ext cx="480105" cy="47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>
            <a:hlinkClick r:id="rId12" action="ppaction://hlinksldjump">
              <a:snd r:embed="rId13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54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86940" y="2539052"/>
            <a:ext cx="10515600" cy="1325563"/>
          </a:xfrm>
        </p:spPr>
        <p:txBody>
          <a:bodyPr/>
          <a:lstStyle/>
          <a:p>
            <a:r>
              <a:rPr lang="es-CO" dirty="0" err="1" smtClean="0"/>
              <a:t>Youtube</a:t>
            </a:r>
            <a:endParaRPr lang="es-CO" dirty="0"/>
          </a:p>
        </p:txBody>
      </p:sp>
      <p:sp>
        <p:nvSpPr>
          <p:cNvPr id="30" name="Rectángulo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057">
            <a:off x="8939358" y="2275773"/>
            <a:ext cx="1991600" cy="2020548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-192505" y="6003328"/>
            <a:ext cx="12384505" cy="87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0" y="-16597"/>
            <a:ext cx="12192000" cy="15087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07626" y="182245"/>
            <a:ext cx="36776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/>
              <a:t>Menú de Inicio</a:t>
            </a:r>
            <a:endParaRPr lang="es-CO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74709" y="6393351"/>
            <a:ext cx="2117291" cy="69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 smtClean="0"/>
              <a:t>MINECRAFTERS OS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-4616351" y="5555151"/>
            <a:ext cx="86868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Picture 2" descr="Resultado de imagen para logo interne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4049" r="14076" b="4921"/>
          <a:stretch/>
        </p:blipFill>
        <p:spPr bwMode="auto">
          <a:xfrm>
            <a:off x="-4514412" y="5654910"/>
            <a:ext cx="680042" cy="66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logo Netfl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3624" y="3041908"/>
            <a:ext cx="984183" cy="9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590468" y="605790"/>
            <a:ext cx="8170751" cy="4949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hlinkClick r:id="rId5" action="ppaction://hlinksldjump"/>
          </p:cNvPr>
          <p:cNvSpPr/>
          <p:nvPr/>
        </p:nvSpPr>
        <p:spPr>
          <a:xfrm>
            <a:off x="9178289" y="589193"/>
            <a:ext cx="582929" cy="5080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659048" y="1120140"/>
            <a:ext cx="8056452" cy="4377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667696" y="677233"/>
            <a:ext cx="21156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GOOGLE CHROME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7" name="Picture 2" descr="Goog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57" y="2299993"/>
            <a:ext cx="2859851" cy="10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ítulo 1"/>
          <p:cNvSpPr txBox="1">
            <a:spLocks/>
          </p:cNvSpPr>
          <p:nvPr/>
        </p:nvSpPr>
        <p:spPr>
          <a:xfrm>
            <a:off x="1659046" y="1113640"/>
            <a:ext cx="4704285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smtClean="0"/>
              <a:t>https//:</a:t>
            </a:r>
            <a:r>
              <a:rPr lang="es-CO" sz="2800" smtClean="0">
                <a:hlinkClick r:id="" action="ppaction://noaction">
                  <a:snd r:embed="rId7" name="suction.wav"/>
                </a:hlinkClick>
              </a:rPr>
              <a:t>www.google.com.co</a:t>
            </a:r>
            <a:endParaRPr lang="es-CO" sz="2800" dirty="0"/>
          </a:p>
        </p:txBody>
      </p:sp>
      <p:sp>
        <p:nvSpPr>
          <p:cNvPr id="39" name="Rectángulo 38"/>
          <p:cNvSpPr/>
          <p:nvPr/>
        </p:nvSpPr>
        <p:spPr>
          <a:xfrm>
            <a:off x="1659047" y="1113640"/>
            <a:ext cx="4822370" cy="518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hlinkClick r:id="rId8" action="ppaction://hlinksldjump">
              <a:snd r:embed="rId9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8537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15645"/>
            <a:ext cx="4704285" cy="518795"/>
          </a:xfrm>
        </p:spPr>
        <p:txBody>
          <a:bodyPr>
            <a:normAutofit/>
          </a:bodyPr>
          <a:lstStyle/>
          <a:p>
            <a:r>
              <a:rPr lang="es-CO" sz="2800" dirty="0" err="1" smtClean="0"/>
              <a:t>https</a:t>
            </a:r>
            <a:r>
              <a:rPr lang="es-CO" sz="2800" dirty="0" smtClean="0"/>
              <a:t>//:</a:t>
            </a:r>
            <a:r>
              <a:rPr lang="es-CO" sz="2800" dirty="0" smtClean="0">
                <a:hlinkClick r:id="" action="ppaction://noaction">
                  <a:snd r:embed="rId2" name="suction.wav"/>
                </a:hlinkClick>
              </a:rPr>
              <a:t>www.google.com.co</a:t>
            </a:r>
            <a:endParaRPr lang="es-CO" sz="2800" dirty="0"/>
          </a:p>
        </p:txBody>
      </p:sp>
      <p:sp>
        <p:nvSpPr>
          <p:cNvPr id="3" name="Rectángulo 2">
            <a:hlinkClick r:id="rId3" action="ppaction://hlinksldjump"/>
          </p:cNvPr>
          <p:cNvSpPr/>
          <p:nvPr/>
        </p:nvSpPr>
        <p:spPr>
          <a:xfrm>
            <a:off x="11262360" y="0"/>
            <a:ext cx="929640" cy="7156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5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1262360" cy="715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             GOOGLE CHROME               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1" y="715645"/>
            <a:ext cx="4822370" cy="518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386" name="Picture 2" descr="Goog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55" y="2362200"/>
            <a:ext cx="3926890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3002280" y="3992880"/>
            <a:ext cx="6339840" cy="35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0" y="6111558"/>
            <a:ext cx="12192000" cy="7464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hlinkClick r:id="rId5" action="ppaction://hlinksldjump"/>
          </p:cNvPr>
          <p:cNvSpPr/>
          <p:nvPr/>
        </p:nvSpPr>
        <p:spPr>
          <a:xfrm>
            <a:off x="10332720" y="0"/>
            <a:ext cx="929640" cy="71564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400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5" action="ppaction://hlinksldjump"/>
          </p:cNvPr>
          <p:cNvSpPr/>
          <p:nvPr/>
        </p:nvSpPr>
        <p:spPr>
          <a:xfrm>
            <a:off x="10453550" y="76200"/>
            <a:ext cx="435429" cy="357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hlinkClick r:id="rId5" action="ppaction://hlinksldjump"/>
          </p:cNvPr>
          <p:cNvSpPr/>
          <p:nvPr/>
        </p:nvSpPr>
        <p:spPr>
          <a:xfrm>
            <a:off x="10660379" y="250372"/>
            <a:ext cx="435429" cy="357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hlinkClick r:id="rId6" action="ppaction://hlinksldjump">
              <a:snd r:embed="rId7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395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2314" y="723719"/>
            <a:ext cx="3799114" cy="518796"/>
          </a:xfrm>
        </p:spPr>
        <p:txBody>
          <a:bodyPr>
            <a:normAutofit/>
          </a:bodyPr>
          <a:lstStyle/>
          <a:p>
            <a:r>
              <a:rPr lang="es-CO" sz="2800" dirty="0" smtClean="0"/>
              <a:t>https://www.netflix.com</a:t>
            </a:r>
            <a:endParaRPr lang="es-CO" sz="2800" dirty="0"/>
          </a:p>
        </p:txBody>
      </p:sp>
      <p:sp>
        <p:nvSpPr>
          <p:cNvPr id="3" name="Rectángulo 2">
            <a:hlinkClick r:id="rId2" action="ppaction://hlinksldjump"/>
          </p:cNvPr>
          <p:cNvSpPr/>
          <p:nvPr/>
        </p:nvSpPr>
        <p:spPr>
          <a:xfrm>
            <a:off x="11262360" y="0"/>
            <a:ext cx="929640" cy="7156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5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1262360" cy="715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             Netflix APP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6542314" y="731794"/>
            <a:ext cx="3799114" cy="518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0" y="6111558"/>
            <a:ext cx="12192000" cy="7464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1654628" y="2209800"/>
            <a:ext cx="2068286" cy="2079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4585063" y="2209800"/>
            <a:ext cx="2092234" cy="2090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2155372" y="453934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UserOS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346486" y="453934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Kids</a:t>
            </a:r>
            <a:endParaRPr lang="es-CO" dirty="0"/>
          </a:p>
        </p:txBody>
      </p:sp>
      <p:sp>
        <p:nvSpPr>
          <p:cNvPr id="12" name="Rectángulo 11"/>
          <p:cNvSpPr/>
          <p:nvPr/>
        </p:nvSpPr>
        <p:spPr>
          <a:xfrm>
            <a:off x="1752600" y="2363130"/>
            <a:ext cx="1861457" cy="1792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 rot="20566313">
            <a:off x="2076018" y="2639785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hlinkClick r:id="rId4" action="ppaction://hlinksldjump">
              <a:snd r:embed="rId5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620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57822"/>
            <a:ext cx="10515600" cy="1325563"/>
          </a:xfrm>
        </p:spPr>
        <p:txBody>
          <a:bodyPr>
            <a:normAutofit/>
          </a:bodyPr>
          <a:lstStyle/>
          <a:p>
            <a:r>
              <a:rPr lang="es-CO" sz="2800" dirty="0" err="1" smtClean="0"/>
              <a:t>https</a:t>
            </a:r>
            <a:r>
              <a:rPr lang="es-CO" sz="2800" dirty="0" smtClean="0"/>
              <a:t>//:</a:t>
            </a:r>
            <a:r>
              <a:rPr lang="es-CO" sz="2800" dirty="0" smtClean="0">
                <a:hlinkClick r:id="" action="ppaction://noaction">
                  <a:snd r:embed="rId2" name="suction.wav"/>
                </a:hlinkClick>
              </a:rPr>
              <a:t>www.anuncios.com.co</a:t>
            </a:r>
            <a:endParaRPr lang="es-CO" sz="2800" dirty="0"/>
          </a:p>
        </p:txBody>
      </p:sp>
      <p:sp>
        <p:nvSpPr>
          <p:cNvPr id="3" name="Rectángulo 2">
            <a:hlinkClick r:id="rId3" action="ppaction://hlinksldjump"/>
          </p:cNvPr>
          <p:cNvSpPr/>
          <p:nvPr/>
        </p:nvSpPr>
        <p:spPr>
          <a:xfrm>
            <a:off x="11262360" y="0"/>
            <a:ext cx="929640" cy="7156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5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1262360" cy="715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             GOOGLE CHROME               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0" y="715645"/>
            <a:ext cx="7848600" cy="518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588655" y="3844862"/>
            <a:ext cx="3820885" cy="58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discord.gg/BFqYky4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40229" y="2041207"/>
            <a:ext cx="9376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 smtClean="0"/>
              <a:t>Unete ahora al grupo       MINECRAFTERSGALAXY 2.0</a:t>
            </a:r>
          </a:p>
          <a:p>
            <a:r>
              <a:rPr lang="es-CO" sz="3200" dirty="0"/>
              <a:t> </a:t>
            </a:r>
            <a:r>
              <a:rPr lang="es-CO" sz="3200" dirty="0" smtClean="0"/>
              <a:t>                                                                            (</a:t>
            </a:r>
            <a:r>
              <a:rPr lang="es-CO" sz="3200" dirty="0" err="1" smtClean="0"/>
              <a:t>ElReal</a:t>
            </a:r>
            <a:r>
              <a:rPr lang="es-CO" sz="3200" dirty="0" smtClean="0"/>
              <a:t>)</a:t>
            </a:r>
            <a:endParaRPr lang="es-CO" sz="3200" dirty="0"/>
          </a:p>
        </p:txBody>
      </p:sp>
      <p:pic>
        <p:nvPicPr>
          <p:cNvPr id="1028" name="Picture 4" descr="Resultado de imagen para logo dis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672">
            <a:off x="6465890" y="3400676"/>
            <a:ext cx="5169734" cy="165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0" y="6111558"/>
            <a:ext cx="12192000" cy="7464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hlinkClick r:id="rId5" action="ppaction://hlinksldjump">
              <a:snd r:embed="rId6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03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87569" y="492369"/>
            <a:ext cx="5732585" cy="5040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316523" y="715645"/>
            <a:ext cx="5240216" cy="105611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68637" y="820615"/>
            <a:ext cx="2688102" cy="867508"/>
          </a:xfrm>
        </p:spPr>
        <p:txBody>
          <a:bodyPr>
            <a:normAutofit fontScale="90000"/>
          </a:bodyPr>
          <a:lstStyle/>
          <a:p>
            <a:r>
              <a:rPr lang="es-CO" dirty="0"/>
              <a:t/>
            </a:r>
            <a:br>
              <a:rPr lang="es-CO" dirty="0"/>
            </a:br>
            <a:r>
              <a:rPr lang="es-CO" dirty="0" smtClean="0"/>
              <a:t>MINECRAFT</a:t>
            </a:r>
            <a:br>
              <a:rPr lang="es-CO" dirty="0" smtClean="0"/>
            </a:br>
            <a:endParaRPr lang="es-CO" dirty="0"/>
          </a:p>
        </p:txBody>
      </p:sp>
      <p:sp>
        <p:nvSpPr>
          <p:cNvPr id="4" name="Rectángulo 3">
            <a:hlinkClick r:id="rId2" action="ppaction://hlinksldjump"/>
          </p:cNvPr>
          <p:cNvSpPr/>
          <p:nvPr/>
        </p:nvSpPr>
        <p:spPr>
          <a:xfrm>
            <a:off x="11262360" y="0"/>
            <a:ext cx="929640" cy="7156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5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" name="Rectángulo 4"/>
          <p:cNvSpPr/>
          <p:nvPr/>
        </p:nvSpPr>
        <p:spPr>
          <a:xfrm>
            <a:off x="0" y="6111558"/>
            <a:ext cx="12192000" cy="7464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 rot="1236170">
            <a:off x="8340764" y="1084032"/>
            <a:ext cx="2555943" cy="254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edia.discordapp.net/attachments/367272835640459264/398117175937990667/minecraft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" y="1078407"/>
            <a:ext cx="2145056" cy="3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316523" y="1981200"/>
            <a:ext cx="5240216" cy="94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GAME 0.0.1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7220146" y="2633952"/>
            <a:ext cx="2742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 smtClean="0">
                <a:solidFill>
                  <a:srgbClr val="00B050"/>
                </a:solidFill>
              </a:rPr>
              <a:t>GAMES</a:t>
            </a:r>
            <a:endParaRPr lang="es-CO" sz="6000" dirty="0">
              <a:solidFill>
                <a:srgbClr val="00B050"/>
              </a:solidFill>
            </a:endParaRPr>
          </a:p>
        </p:txBody>
      </p:sp>
      <p:sp>
        <p:nvSpPr>
          <p:cNvPr id="12" name="Rectángulo 11">
            <a:hlinkClick r:id="rId6" action="ppaction://hlinksldjump">
              <a:snd r:embed="rId7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950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ortar rectángulo de esquina diagonal 4"/>
          <p:cNvSpPr/>
          <p:nvPr/>
        </p:nvSpPr>
        <p:spPr>
          <a:xfrm rot="10800000">
            <a:off x="-548640" y="-1"/>
            <a:ext cx="4036423" cy="1815737"/>
          </a:xfrm>
          <a:prstGeom prst="snip2DiagRect">
            <a:avLst>
              <a:gd name="adj1" fmla="val 28058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|</a:t>
            </a:r>
            <a:endParaRPr lang="es-CO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518954" cy="1325563"/>
          </a:xfrm>
        </p:spPr>
        <p:txBody>
          <a:bodyPr/>
          <a:lstStyle/>
          <a:p>
            <a:r>
              <a:rPr lang="es-CO" dirty="0" smtClean="0"/>
              <a:t>Apagando </a:t>
            </a:r>
            <a:endParaRPr lang="es-CO" dirty="0"/>
          </a:p>
        </p:txBody>
      </p:sp>
      <p:pic>
        <p:nvPicPr>
          <p:cNvPr id="3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7223350" y="2511872"/>
            <a:ext cx="1270273" cy="12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3239587" y="2623139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838200" y="5493610"/>
            <a:ext cx="10526486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795511" y="691386"/>
            <a:ext cx="503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</a:rPr>
              <a:t>Sistema creado por: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097677" y="1815739"/>
            <a:ext cx="107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Angel David </a:t>
            </a:r>
            <a:r>
              <a:rPr lang="es-CO" dirty="0">
                <a:solidFill>
                  <a:schemeClr val="bg1"/>
                </a:solidFill>
              </a:rPr>
              <a:t>D</a:t>
            </a:r>
            <a:r>
              <a:rPr lang="es-CO" dirty="0" smtClean="0">
                <a:solidFill>
                  <a:schemeClr val="bg1"/>
                </a:solidFill>
              </a:rPr>
              <a:t>e Castro .S |Apodo :  Anda143,AngelDav943,Angel943 .C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097677" y="2382075"/>
            <a:ext cx="3423447" cy="37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ELCRAFTERO |Nombre real : Alain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12774" y="2986633"/>
            <a:ext cx="503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</a:rPr>
              <a:t>Sonidos por: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993798" y="3745077"/>
            <a:ext cx="1460036" cy="380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ELCRAFTERO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02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ndAc>
          <p:stSnd>
            <p:snd r:embed="rId2" name="APAGADO.wav"/>
          </p:stSnd>
        </p:sndAc>
      </p:transition>
    </mc:Choice>
    <mc:Fallback xmlns="">
      <p:transition advClick="0">
        <p:sndAc>
          <p:stSnd>
            <p:snd r:embed="rId4" name="APAGADO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8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8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8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8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 animBg="1"/>
      <p:bldP spid="7" grpId="0" animBg="1"/>
      <p:bldP spid="8" grpId="0"/>
      <p:bldP spid="9" grpId="0"/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975360"/>
            <a:ext cx="12192000" cy="27889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50920" y="2712085"/>
            <a:ext cx="4785360" cy="1325563"/>
          </a:xfrm>
        </p:spPr>
        <p:txBody>
          <a:bodyPr/>
          <a:lstStyle/>
          <a:p>
            <a:r>
              <a:rPr lang="es-CO" dirty="0" smtClean="0"/>
              <a:t>LOADING ENGLISH…</a:t>
            </a:r>
            <a:endParaRPr lang="es-CO" dirty="0"/>
          </a:p>
        </p:txBody>
      </p:sp>
      <p:pic>
        <p:nvPicPr>
          <p:cNvPr id="5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0033453" y="4663440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248400" y="4841436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9412130" y="4663440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36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975360"/>
            <a:ext cx="12192000" cy="27889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0033453" y="4663440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248400" y="4841436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310640" y="1707038"/>
            <a:ext cx="10515600" cy="1325563"/>
          </a:xfrm>
        </p:spPr>
        <p:txBody>
          <a:bodyPr/>
          <a:lstStyle/>
          <a:p>
            <a:r>
              <a:rPr lang="es-CO" dirty="0" err="1" smtClean="0"/>
              <a:t>Loading</a:t>
            </a:r>
            <a:r>
              <a:rPr lang="es-CO" dirty="0" smtClean="0"/>
              <a:t> </a:t>
            </a:r>
            <a:r>
              <a:rPr lang="es-CO" dirty="0" err="1" smtClean="0"/>
              <a:t>menu</a:t>
            </a:r>
            <a:r>
              <a:rPr lang="es-CO" dirty="0" smtClean="0"/>
              <a:t>…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9412130" y="4663440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786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2179320"/>
            <a:ext cx="4282440" cy="15849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0033453" y="4663440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248400" y="4841436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3358" y="2314514"/>
            <a:ext cx="10515600" cy="1325563"/>
          </a:xfrm>
        </p:spPr>
        <p:txBody>
          <a:bodyPr/>
          <a:lstStyle/>
          <a:p>
            <a:r>
              <a:rPr lang="es-CO" dirty="0" err="1" smtClean="0"/>
              <a:t>Welcome</a:t>
            </a:r>
            <a:r>
              <a:rPr lang="es-CO" dirty="0" smtClean="0"/>
              <a:t> to</a:t>
            </a:r>
            <a:endParaRPr lang="es-CO" dirty="0"/>
          </a:p>
        </p:txBody>
      </p:sp>
      <p:pic>
        <p:nvPicPr>
          <p:cNvPr id="7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8564880" y="2314514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779827" y="2492510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53312" y="185224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</a:t>
            </a:r>
          </a:p>
        </p:txBody>
      </p:sp>
    </p:spTree>
    <p:extLst>
      <p:ext uri="{BB962C8B-B14F-4D97-AF65-F5344CB8AC3E}">
        <p14:creationId xmlns:p14="http://schemas.microsoft.com/office/powerpoint/2010/main" val="20048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>
        <p:sndAc>
          <p:stSnd>
            <p:snd r:embed="rId2" name="Logon.wav"/>
          </p:stSnd>
        </p:sndAc>
      </p:transition>
    </mc:Choice>
    <mc:Fallback xmlns="">
      <p:transition spd="slow" advClick="0" advTm="1000">
        <p:sndAc>
          <p:stSnd>
            <p:snd r:embed="rId4" name="Log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711457" y="1794295"/>
            <a:ext cx="2997901" cy="310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Información antes de seguir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-1" y="-59174"/>
            <a:ext cx="12192001" cy="158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0" y="6193973"/>
            <a:ext cx="12192001" cy="158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211015" y="5824641"/>
            <a:ext cx="128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 Beta</a:t>
            </a:r>
            <a:endParaRPr lang="es-CO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1676" y="72701"/>
            <a:ext cx="10515600" cy="1325563"/>
          </a:xfrm>
        </p:spPr>
        <p:txBody>
          <a:bodyPr/>
          <a:lstStyle/>
          <a:p>
            <a:r>
              <a:rPr lang="es-CO" dirty="0" smtClean="0"/>
              <a:t>Cargando…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711457" y="2393683"/>
            <a:ext cx="398131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 smtClean="0"/>
              <a:t>PD: Esta versión de Minecrafters OS 0.2 Beta tiene un parche que arregla algunos bugs que tenia</a:t>
            </a:r>
          </a:p>
          <a:p>
            <a:endParaRPr lang="es-CO" dirty="0"/>
          </a:p>
          <a:p>
            <a:r>
              <a:rPr lang="es-CO" dirty="0" smtClean="0"/>
              <a:t>Contenido del parche:</a:t>
            </a:r>
          </a:p>
          <a:p>
            <a:pPr marL="342900" indent="-342900">
              <a:buAutoNum type="arabicPeriod"/>
            </a:pPr>
            <a:r>
              <a:rPr lang="es-CO" dirty="0" smtClean="0"/>
              <a:t>Botón de apagado en español</a:t>
            </a:r>
          </a:p>
          <a:p>
            <a:pPr marL="342900" indent="-342900">
              <a:buAutoNum type="arabicPeriod" startAt="2"/>
            </a:pPr>
            <a:r>
              <a:rPr lang="es-CO" dirty="0" smtClean="0"/>
              <a:t>Todo en español sin nada en ingles</a:t>
            </a:r>
          </a:p>
          <a:p>
            <a:pPr marL="342900" indent="-342900">
              <a:buAutoNum type="arabicPeriod" startAt="2"/>
            </a:pPr>
            <a:r>
              <a:rPr lang="es-CO" dirty="0" smtClean="0"/>
              <a:t>Todo en ingles sin nada en español</a:t>
            </a:r>
          </a:p>
          <a:p>
            <a:pPr marL="342900" indent="-342900">
              <a:buAutoNum type="arabicPeriod" startAt="2"/>
            </a:pPr>
            <a:r>
              <a:rPr lang="es-CO" dirty="0" smtClean="0"/>
              <a:t>Botón Apagar</a:t>
            </a:r>
          </a:p>
          <a:p>
            <a:pPr marL="342900" indent="-342900">
              <a:buAutoNum type="arabicPeriod" startAt="2"/>
            </a:pPr>
            <a:r>
              <a:rPr lang="es-CO" smtClean="0"/>
              <a:t>Botón </a:t>
            </a:r>
            <a:r>
              <a:rPr lang="es-CO" smtClean="0"/>
              <a:t>cerrar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5779476" y="2251785"/>
            <a:ext cx="5745192" cy="4574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Si hay algún error contacta a alguno de estos Gmails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5779476" y="2683699"/>
            <a:ext cx="5745192" cy="187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sz="2800" dirty="0" smtClean="0">
                <a:solidFill>
                  <a:schemeClr val="bg1"/>
                </a:solidFill>
                <a:hlinkClick r:id="rId2"/>
              </a:rPr>
              <a:t>Angel91.addcs@gmail.com</a:t>
            </a:r>
            <a:endParaRPr lang="es-CO" sz="2800" dirty="0" smtClean="0">
              <a:solidFill>
                <a:schemeClr val="bg1"/>
              </a:solidFill>
            </a:endParaRPr>
          </a:p>
          <a:p>
            <a:r>
              <a:rPr lang="es-CO" sz="2800" dirty="0" smtClean="0">
                <a:solidFill>
                  <a:schemeClr val="bg1"/>
                </a:solidFill>
                <a:hlinkClick r:id="rId3"/>
              </a:rPr>
              <a:t>Angel90.anda154@gmail.com</a:t>
            </a:r>
            <a:endParaRPr lang="es-CO" sz="2800" dirty="0" smtClean="0">
              <a:solidFill>
                <a:schemeClr val="bg1"/>
              </a:solidFill>
            </a:endParaRPr>
          </a:p>
          <a:p>
            <a:r>
              <a:rPr lang="es-CO" sz="2800" dirty="0" smtClean="0">
                <a:solidFill>
                  <a:schemeClr val="bg1"/>
                </a:solidFill>
                <a:hlinkClick r:id="rId4"/>
              </a:rPr>
              <a:t>Comego.addcs@gmail.com</a:t>
            </a:r>
            <a:endParaRPr lang="es-CO" sz="2800" dirty="0" smtClean="0">
              <a:solidFill>
                <a:schemeClr val="bg1"/>
              </a:solidFill>
            </a:endParaRPr>
          </a:p>
          <a:p>
            <a:endParaRPr lang="es-CO" sz="2800" dirty="0" smtClean="0"/>
          </a:p>
        </p:txBody>
      </p:sp>
      <p:sp>
        <p:nvSpPr>
          <p:cNvPr id="10" name="Rectángulo 9">
            <a:hlinkClick r:id="rId5" action="ppaction://hlinksldjump"/>
          </p:cNvPr>
          <p:cNvSpPr/>
          <p:nvPr/>
        </p:nvSpPr>
        <p:spPr>
          <a:xfrm>
            <a:off x="6763111" y="5285526"/>
            <a:ext cx="2863970" cy="539115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Continuar</a:t>
            </a:r>
            <a:endParaRPr lang="es-CO" dirty="0"/>
          </a:p>
        </p:txBody>
      </p:sp>
      <p:sp>
        <p:nvSpPr>
          <p:cNvPr id="11" name="Elipse 10"/>
          <p:cNvSpPr/>
          <p:nvPr/>
        </p:nvSpPr>
        <p:spPr>
          <a:xfrm>
            <a:off x="211015" y="1656272"/>
            <a:ext cx="621323" cy="5955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/>
              <a:t>?</a:t>
            </a:r>
            <a:endParaRPr lang="es-CO" sz="2000" dirty="0"/>
          </a:p>
        </p:txBody>
      </p:sp>
      <p:sp>
        <p:nvSpPr>
          <p:cNvPr id="13" name="Rectángulo 12"/>
          <p:cNvSpPr/>
          <p:nvPr/>
        </p:nvSpPr>
        <p:spPr>
          <a:xfrm>
            <a:off x="211015" y="6418054"/>
            <a:ext cx="11589921" cy="3506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14758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/>
          <p:cNvSpPr/>
          <p:nvPr/>
        </p:nvSpPr>
        <p:spPr>
          <a:xfrm>
            <a:off x="36290" y="6003328"/>
            <a:ext cx="12155710" cy="87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/>
          <p:cNvSpPr/>
          <p:nvPr/>
        </p:nvSpPr>
        <p:spPr>
          <a:xfrm>
            <a:off x="-4753511" y="1714671"/>
            <a:ext cx="2468880" cy="1178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0" y="-16597"/>
            <a:ext cx="12192000" cy="15087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7626" y="182245"/>
            <a:ext cx="3677694" cy="1325563"/>
          </a:xfrm>
        </p:spPr>
        <p:txBody>
          <a:bodyPr/>
          <a:lstStyle/>
          <a:p>
            <a:r>
              <a:rPr lang="es-CO" dirty="0" smtClean="0"/>
              <a:t>Menu</a:t>
            </a:r>
            <a:endParaRPr lang="es-CO" dirty="0"/>
          </a:p>
        </p:txBody>
      </p:sp>
      <p:pic>
        <p:nvPicPr>
          <p:cNvPr id="3" name="Picture 2" descr="Resultado de imagen para logo OS">
            <a:hlinkClick r:id="rId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52400" y="6120578"/>
            <a:ext cx="694256" cy="6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074709" y="6393351"/>
            <a:ext cx="2117291" cy="69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 smtClean="0"/>
              <a:t>MINECRAFTERS OS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-4616351" y="5555151"/>
            <a:ext cx="86868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-4616351" y="4305471"/>
            <a:ext cx="868680" cy="883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-3473351" y="4485821"/>
            <a:ext cx="1419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</a:rPr>
              <a:t>YouTube</a:t>
            </a:r>
            <a:endParaRPr lang="es-CO" sz="2800" dirty="0">
              <a:solidFill>
                <a:srgbClr val="FF000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-3475232" y="5727881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00B0F0"/>
                </a:solidFill>
              </a:rPr>
              <a:t>Internet</a:t>
            </a:r>
            <a:endParaRPr lang="es-CO" sz="2800" dirty="0">
              <a:solidFill>
                <a:srgbClr val="00B0F0"/>
              </a:solidFill>
            </a:endParaRPr>
          </a:p>
        </p:txBody>
      </p:sp>
      <p:pic>
        <p:nvPicPr>
          <p:cNvPr id="2050" name="Picture 2" descr="Resultado de imagen para logo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6351" y="4305471"/>
            <a:ext cx="88392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.discordapp.net/attachments/367272835640459264/398117175937990667/minecraf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6351" y="2160318"/>
            <a:ext cx="2145056" cy="3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para logo interne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4049" r="14076" b="4921"/>
          <a:stretch/>
        </p:blipFill>
        <p:spPr bwMode="auto">
          <a:xfrm>
            <a:off x="-4514412" y="5654910"/>
            <a:ext cx="680042" cy="66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/>
          <p:cNvSpPr txBox="1"/>
          <p:nvPr/>
        </p:nvSpPr>
        <p:spPr>
          <a:xfrm>
            <a:off x="-2147471" y="1714671"/>
            <a:ext cx="1919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00B050"/>
                </a:solidFill>
              </a:rPr>
              <a:t>MINECRAFT</a:t>
            </a:r>
            <a:endParaRPr lang="es-CO" sz="2800" dirty="0">
              <a:solidFill>
                <a:srgbClr val="00B050"/>
              </a:solidFill>
            </a:endParaRPr>
          </a:p>
        </p:txBody>
      </p:sp>
      <p:pic>
        <p:nvPicPr>
          <p:cNvPr id="2060" name="Picture 12" descr="Resultado de imagen para logo Netfli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3624" y="3041908"/>
            <a:ext cx="984183" cy="9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-3442574" y="3201834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</a:rPr>
              <a:t>NETFLIX</a:t>
            </a:r>
            <a:endParaRPr lang="es-CO" sz="2800" dirty="0">
              <a:solidFill>
                <a:srgbClr val="FF0000"/>
              </a:solidFill>
            </a:endParaRPr>
          </a:p>
        </p:txBody>
      </p:sp>
      <p:sp>
        <p:nvSpPr>
          <p:cNvPr id="20" name="Rectángulo 19">
            <a:hlinkClick r:id="rId8" action="ppaction://hlinksldjump">
              <a:snd r:embed="rId9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Shut Down</a:t>
            </a:r>
            <a:endParaRPr lang="es-CO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057">
            <a:off x="8939358" y="2275773"/>
            <a:ext cx="1991600" cy="20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/>
          <p:cNvSpPr/>
          <p:nvPr/>
        </p:nvSpPr>
        <p:spPr>
          <a:xfrm>
            <a:off x="0" y="6003328"/>
            <a:ext cx="12192000" cy="87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0" y="-16597"/>
            <a:ext cx="12192000" cy="15087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Picture 2" descr="Resultado de imagen para logo OS">
            <a:hlinkClick r:id="rId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52400" y="6120578"/>
            <a:ext cx="694256" cy="6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074709" y="6393351"/>
            <a:ext cx="2117291" cy="69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 smtClean="0"/>
              <a:t>MINECRAFTERS OS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0" y="-16597"/>
            <a:ext cx="4175760" cy="6019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hlinkClick r:id="rId4" action="ppaction://hlinksldjump"/>
          </p:cNvPr>
          <p:cNvSpPr/>
          <p:nvPr/>
        </p:nvSpPr>
        <p:spPr>
          <a:xfrm>
            <a:off x="164337" y="618755"/>
            <a:ext cx="1094070" cy="11125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238854" y="4444614"/>
            <a:ext cx="86868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248967" y="3362305"/>
            <a:ext cx="868680" cy="883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1391967" y="3542655"/>
            <a:ext cx="1419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</a:rPr>
              <a:t>YouTube</a:t>
            </a:r>
            <a:endParaRPr lang="es-CO" sz="2800" dirty="0">
              <a:solidFill>
                <a:srgbClr val="FF000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379973" y="4617344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chemeClr val="bg1"/>
                </a:solidFill>
              </a:rPr>
              <a:t>Internet</a:t>
            </a:r>
            <a:endParaRPr lang="es-CO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Resultado de imagen para logo Youtube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67" y="3362305"/>
            <a:ext cx="88392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para logo internet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4049" r="14076" b="4921"/>
          <a:stretch/>
        </p:blipFill>
        <p:spPr bwMode="auto">
          <a:xfrm>
            <a:off x="340793" y="4544373"/>
            <a:ext cx="680042" cy="66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/>
          <p:cNvSpPr txBox="1"/>
          <p:nvPr/>
        </p:nvSpPr>
        <p:spPr>
          <a:xfrm>
            <a:off x="1422744" y="1046143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smtClean="0"/>
              <a:t>Games</a:t>
            </a:r>
            <a:endParaRPr lang="es-CO" sz="2400" dirty="0"/>
          </a:p>
        </p:txBody>
      </p:sp>
      <p:pic>
        <p:nvPicPr>
          <p:cNvPr id="2060" name="Picture 12" descr="Resultado de imagen para logo Netflix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4" y="2098742"/>
            <a:ext cx="984183" cy="9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1422744" y="2258668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</a:rPr>
              <a:t>NETFLIX</a:t>
            </a:r>
            <a:endParaRPr lang="es-CO" sz="2800" dirty="0">
              <a:solidFill>
                <a:srgbClr val="FF0000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409698"/>
            <a:ext cx="3677694" cy="1325563"/>
          </a:xfrm>
        </p:spPr>
        <p:txBody>
          <a:bodyPr>
            <a:normAutofit/>
          </a:bodyPr>
          <a:lstStyle/>
          <a:p>
            <a:r>
              <a:rPr lang="es-CO" sz="1800" dirty="0" smtClean="0"/>
              <a:t>Menu</a:t>
            </a:r>
            <a:endParaRPr lang="es-CO" sz="1800" dirty="0"/>
          </a:p>
        </p:txBody>
      </p:sp>
      <p:sp>
        <p:nvSpPr>
          <p:cNvPr id="5" name="Rectángulo 4"/>
          <p:cNvSpPr/>
          <p:nvPr/>
        </p:nvSpPr>
        <p:spPr>
          <a:xfrm>
            <a:off x="111807" y="5541986"/>
            <a:ext cx="3682953" cy="344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Buscar aplicaciones y archivos</a:t>
            </a:r>
            <a:endParaRPr lang="es-CO" dirty="0"/>
          </a:p>
        </p:txBody>
      </p:sp>
      <p:sp>
        <p:nvSpPr>
          <p:cNvPr id="28" name="Rectángulo 27">
            <a:hlinkClick r:id="rId11" action="ppaction://hlinksldjump">
              <a:snd r:embed="rId12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Shut Down</a:t>
            </a:r>
            <a:endParaRPr lang="es-CO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057">
            <a:off x="8939358" y="2275773"/>
            <a:ext cx="1991600" cy="20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057">
            <a:off x="8939358" y="2275773"/>
            <a:ext cx="1991600" cy="202054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86940" y="2539052"/>
            <a:ext cx="10515600" cy="1325563"/>
          </a:xfrm>
        </p:spPr>
        <p:txBody>
          <a:bodyPr/>
          <a:lstStyle/>
          <a:p>
            <a:r>
              <a:rPr lang="es-CO" dirty="0" err="1" smtClean="0"/>
              <a:t>Youtube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36290" y="6003328"/>
            <a:ext cx="12155710" cy="87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0" y="-16597"/>
            <a:ext cx="12192000" cy="15087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74709" y="6393351"/>
            <a:ext cx="2117291" cy="69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 smtClean="0"/>
              <a:t>MINECRAFTERS OS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-4616351" y="5555151"/>
            <a:ext cx="86868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Picture 2" descr="Resultado de imagen para logo interne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4049" r="14076" b="4921"/>
          <a:stretch/>
        </p:blipFill>
        <p:spPr bwMode="auto">
          <a:xfrm>
            <a:off x="-4514412" y="5654910"/>
            <a:ext cx="680042" cy="66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logo Netfli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3624" y="3041908"/>
            <a:ext cx="984183" cy="9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590468" y="605790"/>
            <a:ext cx="8170751" cy="4949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1659048" y="1120140"/>
            <a:ext cx="8056452" cy="4377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50" name="Picture 2" descr="Resultado de imagen para logo Youtu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64" y="1173066"/>
            <a:ext cx="627377" cy="63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W4ntews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5013" y="1963601"/>
            <a:ext cx="3520440" cy="1980247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29000" y="1405118"/>
            <a:ext cx="2781300" cy="184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Elipse 11"/>
          <p:cNvSpPr/>
          <p:nvPr/>
        </p:nvSpPr>
        <p:spPr>
          <a:xfrm>
            <a:off x="9026839" y="1245053"/>
            <a:ext cx="474347" cy="458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077121" y="1282380"/>
            <a:ext cx="87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UserOS</a:t>
            </a:r>
            <a:endParaRPr lang="es-CO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350770" y="1289395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YouTube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667696" y="677233"/>
            <a:ext cx="181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YouTube APP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5" name="Rectángulo 14">
            <a:hlinkClick r:id="rId9" action="ppaction://hlinksldjump"/>
          </p:cNvPr>
          <p:cNvSpPr/>
          <p:nvPr/>
        </p:nvSpPr>
        <p:spPr>
          <a:xfrm>
            <a:off x="5931417" y="1924558"/>
            <a:ext cx="2777381" cy="1151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 smtClean="0"/>
              <a:t>Join</a:t>
            </a:r>
            <a:r>
              <a:rPr lang="es-CO" dirty="0" smtClean="0"/>
              <a:t> to </a:t>
            </a:r>
            <a:r>
              <a:rPr lang="es-CO" dirty="0" err="1" smtClean="0"/>
              <a:t>my</a:t>
            </a:r>
            <a:r>
              <a:rPr lang="es-CO" dirty="0" smtClean="0"/>
              <a:t> </a:t>
            </a:r>
            <a:r>
              <a:rPr lang="es-CO" dirty="0" err="1" smtClean="0"/>
              <a:t>discord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2056852" y="4026091"/>
            <a:ext cx="345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W4ntews64 0.1 PREALPHA</a:t>
            </a:r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5688671" y="3293818"/>
            <a:ext cx="1388690" cy="81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5688671" y="4356476"/>
            <a:ext cx="1388690" cy="833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/>
          <p:cNvSpPr txBox="1"/>
          <p:nvPr/>
        </p:nvSpPr>
        <p:spPr>
          <a:xfrm>
            <a:off x="7144655" y="3312851"/>
            <a:ext cx="20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System Created by</a:t>
            </a:r>
            <a:endParaRPr lang="es-CO" dirty="0"/>
          </a:p>
        </p:txBody>
      </p:sp>
      <p:sp>
        <p:nvSpPr>
          <p:cNvPr id="19" name="CuadroTexto 18"/>
          <p:cNvSpPr txBox="1"/>
          <p:nvPr/>
        </p:nvSpPr>
        <p:spPr>
          <a:xfrm>
            <a:off x="7051370" y="4356476"/>
            <a:ext cx="302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 smtClean="0"/>
              <a:t>ElCRAFTERO</a:t>
            </a:r>
            <a:r>
              <a:rPr lang="es-CO" dirty="0" smtClean="0"/>
              <a:t> and Angel943 .C  </a:t>
            </a:r>
            <a:endParaRPr lang="es-CO" dirty="0"/>
          </a:p>
        </p:txBody>
      </p:sp>
      <p:sp>
        <p:nvSpPr>
          <p:cNvPr id="20" name="Rectángulo 19"/>
          <p:cNvSpPr/>
          <p:nvPr/>
        </p:nvSpPr>
        <p:spPr>
          <a:xfrm>
            <a:off x="3912243" y="4502552"/>
            <a:ext cx="1508634" cy="2487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Suscribe</a:t>
            </a:r>
            <a:endParaRPr lang="es-CO" dirty="0"/>
          </a:p>
        </p:txBody>
      </p:sp>
      <p:sp>
        <p:nvSpPr>
          <p:cNvPr id="21" name="Elipse 20"/>
          <p:cNvSpPr/>
          <p:nvPr/>
        </p:nvSpPr>
        <p:spPr>
          <a:xfrm>
            <a:off x="2011188" y="4417140"/>
            <a:ext cx="465794" cy="474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2458408" y="4440066"/>
            <a:ext cx="943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User64</a:t>
            </a:r>
            <a:endParaRPr lang="es-CO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011188" y="5189638"/>
            <a:ext cx="224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 (0)</a:t>
            </a:r>
            <a:endParaRPr lang="es-CO" dirty="0"/>
          </a:p>
        </p:txBody>
      </p:sp>
      <p:pic>
        <p:nvPicPr>
          <p:cNvPr id="36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9029651" y="1242308"/>
            <a:ext cx="480105" cy="47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ángulo 36">
            <a:hlinkClick r:id="rId11" action="ppaction://hlinksldjump">
              <a:snd r:embed="rId12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Shut Down</a:t>
            </a:r>
            <a:endParaRPr lang="es-CO" dirty="0"/>
          </a:p>
        </p:txBody>
      </p:sp>
      <p:sp>
        <p:nvSpPr>
          <p:cNvPr id="33" name="Rectángulo 32">
            <a:hlinkClick r:id="rId13" action="ppaction://hlinksldjump"/>
          </p:cNvPr>
          <p:cNvSpPr/>
          <p:nvPr/>
        </p:nvSpPr>
        <p:spPr>
          <a:xfrm>
            <a:off x="9178289" y="589193"/>
            <a:ext cx="582929" cy="5080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434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057">
            <a:off x="8939358" y="2275773"/>
            <a:ext cx="1991600" cy="202054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86940" y="2539052"/>
            <a:ext cx="10515600" cy="1325563"/>
          </a:xfrm>
        </p:spPr>
        <p:txBody>
          <a:bodyPr/>
          <a:lstStyle/>
          <a:p>
            <a:r>
              <a:rPr lang="es-CO" dirty="0" err="1" smtClean="0"/>
              <a:t>Youtube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36290" y="6003328"/>
            <a:ext cx="12155710" cy="87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0" y="-16597"/>
            <a:ext cx="12192000" cy="15087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0074709" y="6393351"/>
            <a:ext cx="2117291" cy="69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 smtClean="0"/>
              <a:t>MINECRAFTERS OS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-4616351" y="5555151"/>
            <a:ext cx="86868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Picture 2" descr="Resultado de imagen para logo interne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4049" r="14076" b="4921"/>
          <a:stretch/>
        </p:blipFill>
        <p:spPr bwMode="auto">
          <a:xfrm>
            <a:off x="-4514412" y="5654910"/>
            <a:ext cx="680042" cy="66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logo Netfl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3624" y="3041908"/>
            <a:ext cx="984183" cy="9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590468" y="605790"/>
            <a:ext cx="8170751" cy="4949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1659048" y="1120140"/>
            <a:ext cx="8056452" cy="4377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667696" y="677233"/>
            <a:ext cx="21156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GOOGLE CHROME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37" name="Picture 2" descr="Goog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57" y="2299993"/>
            <a:ext cx="2859851" cy="10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ítulo 1"/>
          <p:cNvSpPr txBox="1">
            <a:spLocks/>
          </p:cNvSpPr>
          <p:nvPr/>
        </p:nvSpPr>
        <p:spPr>
          <a:xfrm>
            <a:off x="1659046" y="1113640"/>
            <a:ext cx="4704285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 err="1" smtClean="0"/>
              <a:t>https</a:t>
            </a:r>
            <a:r>
              <a:rPr lang="es-CO" sz="2800" dirty="0" smtClean="0"/>
              <a:t>//:www.google.com</a:t>
            </a:r>
            <a:endParaRPr lang="es-CO" sz="2800" dirty="0"/>
          </a:p>
        </p:txBody>
      </p:sp>
      <p:sp>
        <p:nvSpPr>
          <p:cNvPr id="39" name="Rectángulo 38"/>
          <p:cNvSpPr/>
          <p:nvPr/>
        </p:nvSpPr>
        <p:spPr>
          <a:xfrm>
            <a:off x="1659047" y="1113640"/>
            <a:ext cx="4822370" cy="518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hlinkClick r:id="rId6" action="ppaction://hlinksldjump">
              <a:snd r:embed="rId7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Shut Down</a:t>
            </a:r>
            <a:endParaRPr lang="es-CO" dirty="0"/>
          </a:p>
        </p:txBody>
      </p:sp>
      <p:sp>
        <p:nvSpPr>
          <p:cNvPr id="19" name="Rectángulo 18">
            <a:hlinkClick r:id="rId8" action="ppaction://hlinksldjump"/>
          </p:cNvPr>
          <p:cNvSpPr/>
          <p:nvPr/>
        </p:nvSpPr>
        <p:spPr>
          <a:xfrm>
            <a:off x="9178289" y="589193"/>
            <a:ext cx="582929" cy="5080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442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15645"/>
            <a:ext cx="4704285" cy="518795"/>
          </a:xfrm>
        </p:spPr>
        <p:txBody>
          <a:bodyPr>
            <a:normAutofit/>
          </a:bodyPr>
          <a:lstStyle/>
          <a:p>
            <a:r>
              <a:rPr lang="es-CO" sz="2800" dirty="0" err="1" smtClean="0"/>
              <a:t>https</a:t>
            </a:r>
            <a:r>
              <a:rPr lang="es-CO" sz="2800" dirty="0" smtClean="0"/>
              <a:t>//:www.google.com</a:t>
            </a:r>
            <a:endParaRPr lang="es-CO" sz="2800" dirty="0"/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1262360" cy="715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             GOOGLE CHROME               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1" y="715645"/>
            <a:ext cx="4822370" cy="518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386" name="Picture 2" descr="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55" y="2362200"/>
            <a:ext cx="3926890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3002280" y="3992880"/>
            <a:ext cx="6339840" cy="35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0" y="6111558"/>
            <a:ext cx="12192000" cy="7464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hlinkClick r:id="rId3" action="ppaction://hlinksldjump">
              <a:snd r:embed="rId4" name="APAGADO.wav"/>
            </a:hlinkClick>
          </p:cNvPr>
          <p:cNvSpPr/>
          <p:nvPr/>
        </p:nvSpPr>
        <p:spPr>
          <a:xfrm>
            <a:off x="10515600" y="6200294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  <p:sp>
        <p:nvSpPr>
          <p:cNvPr id="10" name="Rectángulo 9">
            <a:hlinkClick r:id="rId5" action="ppaction://hlinksldjump"/>
          </p:cNvPr>
          <p:cNvSpPr/>
          <p:nvPr/>
        </p:nvSpPr>
        <p:spPr>
          <a:xfrm>
            <a:off x="10332720" y="0"/>
            <a:ext cx="929640" cy="71564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400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hlinkClick r:id="rId5" action="ppaction://hlinksldjump"/>
          </p:cNvPr>
          <p:cNvSpPr/>
          <p:nvPr/>
        </p:nvSpPr>
        <p:spPr>
          <a:xfrm>
            <a:off x="10453550" y="76200"/>
            <a:ext cx="435429" cy="357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hlinkClick r:id="rId5" action="ppaction://hlinksldjump"/>
          </p:cNvPr>
          <p:cNvSpPr/>
          <p:nvPr/>
        </p:nvSpPr>
        <p:spPr>
          <a:xfrm>
            <a:off x="10660379" y="250372"/>
            <a:ext cx="435429" cy="357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hlinkClick r:id="rId6" action="ppaction://hlinksldjump"/>
          </p:cNvPr>
          <p:cNvSpPr/>
          <p:nvPr/>
        </p:nvSpPr>
        <p:spPr>
          <a:xfrm>
            <a:off x="11262360" y="0"/>
            <a:ext cx="929640" cy="7156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2314" y="723719"/>
            <a:ext cx="3799114" cy="518796"/>
          </a:xfrm>
        </p:spPr>
        <p:txBody>
          <a:bodyPr>
            <a:normAutofit/>
          </a:bodyPr>
          <a:lstStyle/>
          <a:p>
            <a:r>
              <a:rPr lang="es-CO" sz="2800" dirty="0" smtClean="0"/>
              <a:t>https://www.netflix.com</a:t>
            </a:r>
            <a:endParaRPr lang="es-CO" sz="2800" dirty="0"/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1262360" cy="715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             Netflix APP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6542314" y="731794"/>
            <a:ext cx="3799114" cy="518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0" y="6111558"/>
            <a:ext cx="12192000" cy="7464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hlinkClick r:id="rId2" action="ppaction://hlinksldjump">
              <a:snd r:embed="rId3" name="APAGADO.wav"/>
            </a:hlinkClick>
          </p:cNvPr>
          <p:cNvSpPr/>
          <p:nvPr/>
        </p:nvSpPr>
        <p:spPr>
          <a:xfrm>
            <a:off x="10515600" y="6200294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1654628" y="2209800"/>
            <a:ext cx="2068286" cy="2079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4585063" y="2209800"/>
            <a:ext cx="2092234" cy="2090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2155372" y="453934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UserOS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346486" y="453934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Kids</a:t>
            </a:r>
            <a:endParaRPr lang="es-CO" dirty="0"/>
          </a:p>
        </p:txBody>
      </p:sp>
      <p:sp>
        <p:nvSpPr>
          <p:cNvPr id="12" name="Rectángulo 11"/>
          <p:cNvSpPr/>
          <p:nvPr/>
        </p:nvSpPr>
        <p:spPr>
          <a:xfrm>
            <a:off x="1752600" y="2363130"/>
            <a:ext cx="1861457" cy="1792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 rot="20566313">
            <a:off x="2076018" y="2639785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hlinkClick r:id="rId5" action="ppaction://hlinksldjump"/>
          </p:cNvPr>
          <p:cNvSpPr/>
          <p:nvPr/>
        </p:nvSpPr>
        <p:spPr>
          <a:xfrm>
            <a:off x="11253274" y="-18221"/>
            <a:ext cx="938726" cy="7338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7932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57822"/>
            <a:ext cx="10515600" cy="1325563"/>
          </a:xfrm>
        </p:spPr>
        <p:txBody>
          <a:bodyPr>
            <a:normAutofit/>
          </a:bodyPr>
          <a:lstStyle/>
          <a:p>
            <a:r>
              <a:rPr lang="es-CO" sz="2800" dirty="0" err="1" smtClean="0"/>
              <a:t>https</a:t>
            </a:r>
            <a:r>
              <a:rPr lang="es-CO" sz="2800" dirty="0" smtClean="0"/>
              <a:t>//:www.ads.com</a:t>
            </a:r>
            <a:endParaRPr lang="es-CO" sz="2800" dirty="0"/>
          </a:p>
        </p:txBody>
      </p:sp>
      <p:sp>
        <p:nvSpPr>
          <p:cNvPr id="3" name="Rectángulo 2">
            <a:hlinkClick r:id="rId2" action="ppaction://hlinksldjump"/>
          </p:cNvPr>
          <p:cNvSpPr/>
          <p:nvPr/>
        </p:nvSpPr>
        <p:spPr>
          <a:xfrm>
            <a:off x="11262360" y="0"/>
            <a:ext cx="929640" cy="7156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5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1262360" cy="715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             GOOGLE CHROME               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0" y="715645"/>
            <a:ext cx="7848600" cy="518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588655" y="3844862"/>
            <a:ext cx="3820885" cy="58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discord.gg/BFqYky4 </a:t>
            </a:r>
          </a:p>
        </p:txBody>
      </p:sp>
      <p:sp>
        <p:nvSpPr>
          <p:cNvPr id="8" name="CuadroTexto 7"/>
          <p:cNvSpPr txBox="1"/>
          <p:nvPr/>
        </p:nvSpPr>
        <p:spPr>
          <a:xfrm rot="1012855">
            <a:off x="2339963" y="2147137"/>
            <a:ext cx="390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 smtClean="0"/>
              <a:t>JOIN TO MY DISCORD</a:t>
            </a:r>
          </a:p>
        </p:txBody>
      </p:sp>
      <p:pic>
        <p:nvPicPr>
          <p:cNvPr id="1028" name="Picture 4" descr="Resultado de imagen para logo disc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7672">
            <a:off x="6465890" y="3400676"/>
            <a:ext cx="5169734" cy="165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0" y="6111558"/>
            <a:ext cx="12192000" cy="7464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hlinkClick r:id="rId4" action="ppaction://hlinksldjump">
              <a:snd r:embed="rId5" name="APAGADO.wav"/>
            </a:hlinkClick>
          </p:cNvPr>
          <p:cNvSpPr/>
          <p:nvPr/>
        </p:nvSpPr>
        <p:spPr>
          <a:xfrm>
            <a:off x="10515600" y="6200294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174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87569" y="492369"/>
            <a:ext cx="5732585" cy="5040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316523" y="715645"/>
            <a:ext cx="5240216" cy="105611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68637" y="820615"/>
            <a:ext cx="2688102" cy="867508"/>
          </a:xfrm>
        </p:spPr>
        <p:txBody>
          <a:bodyPr>
            <a:normAutofit fontScale="90000"/>
          </a:bodyPr>
          <a:lstStyle/>
          <a:p>
            <a:r>
              <a:rPr lang="es-CO" dirty="0"/>
              <a:t/>
            </a:r>
            <a:br>
              <a:rPr lang="es-CO" dirty="0"/>
            </a:br>
            <a:r>
              <a:rPr lang="es-CO" dirty="0" smtClean="0"/>
              <a:t>MINECRAFT</a:t>
            </a:r>
            <a:br>
              <a:rPr lang="es-CO" dirty="0" smtClean="0"/>
            </a:br>
            <a:endParaRPr lang="es-CO" dirty="0"/>
          </a:p>
        </p:txBody>
      </p:sp>
      <p:sp>
        <p:nvSpPr>
          <p:cNvPr id="4" name="Rectángulo 3">
            <a:hlinkClick r:id="rId2" action="ppaction://hlinksldjump"/>
          </p:cNvPr>
          <p:cNvSpPr/>
          <p:nvPr/>
        </p:nvSpPr>
        <p:spPr>
          <a:xfrm>
            <a:off x="11262360" y="0"/>
            <a:ext cx="929640" cy="7156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5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" name="Rectángulo 4"/>
          <p:cNvSpPr/>
          <p:nvPr/>
        </p:nvSpPr>
        <p:spPr>
          <a:xfrm>
            <a:off x="0" y="6111558"/>
            <a:ext cx="12192000" cy="7464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hlinkClick r:id="rId3" action="ppaction://hlinksldjump">
              <a:snd r:embed="rId4" name="APAGADO.wav"/>
            </a:hlinkClick>
          </p:cNvPr>
          <p:cNvSpPr/>
          <p:nvPr/>
        </p:nvSpPr>
        <p:spPr>
          <a:xfrm>
            <a:off x="10515600" y="6200294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  <p:pic>
        <p:nvPicPr>
          <p:cNvPr id="8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 rot="1236170">
            <a:off x="8340764" y="1084032"/>
            <a:ext cx="2555943" cy="254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edia.discordapp.net/attachments/367272835640459264/398117175937990667/minecraft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" y="1078407"/>
            <a:ext cx="2145056" cy="3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316523" y="1981200"/>
            <a:ext cx="5240216" cy="94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GAME 0.0.1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7220146" y="2633952"/>
            <a:ext cx="2742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 smtClean="0">
                <a:solidFill>
                  <a:srgbClr val="00B050"/>
                </a:solidFill>
              </a:rPr>
              <a:t>GAMES</a:t>
            </a:r>
            <a:endParaRPr lang="es-CO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146" y="293958"/>
            <a:ext cx="3615062" cy="1325563"/>
          </a:xfrm>
        </p:spPr>
        <p:txBody>
          <a:bodyPr/>
          <a:lstStyle/>
          <a:p>
            <a:r>
              <a:rPr lang="es-CO" dirty="0" err="1" smtClean="0"/>
              <a:t>Shutting</a:t>
            </a:r>
            <a:r>
              <a:rPr lang="es-CO" dirty="0" smtClean="0"/>
              <a:t> Down</a:t>
            </a:r>
            <a:endParaRPr lang="es-CO" dirty="0"/>
          </a:p>
        </p:txBody>
      </p:sp>
      <p:pic>
        <p:nvPicPr>
          <p:cNvPr id="3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7223350" y="2511872"/>
            <a:ext cx="1270273" cy="12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3239587" y="2623139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838200" y="5493610"/>
            <a:ext cx="10526486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0" y="2449"/>
            <a:ext cx="12192000" cy="6858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6657049" y="547163"/>
            <a:ext cx="503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</a:rPr>
              <a:t>System </a:t>
            </a:r>
            <a:r>
              <a:rPr lang="en-US" sz="4000" dirty="0" smtClean="0">
                <a:solidFill>
                  <a:schemeClr val="bg1"/>
                </a:solidFill>
              </a:rPr>
              <a:t>created</a:t>
            </a:r>
            <a:r>
              <a:rPr lang="es-CO" sz="4000" dirty="0" smtClean="0">
                <a:solidFill>
                  <a:schemeClr val="bg1"/>
                </a:solidFill>
              </a:rPr>
              <a:t> </a:t>
            </a:r>
            <a:r>
              <a:rPr lang="es-CO" sz="4000" dirty="0">
                <a:solidFill>
                  <a:schemeClr val="bg1"/>
                </a:solidFill>
              </a:rPr>
              <a:t>by: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097677" y="1815739"/>
            <a:ext cx="107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Angel David </a:t>
            </a:r>
            <a:r>
              <a:rPr lang="es-CO" dirty="0">
                <a:solidFill>
                  <a:schemeClr val="bg1"/>
                </a:solidFill>
              </a:rPr>
              <a:t>D</a:t>
            </a:r>
            <a:r>
              <a:rPr lang="es-CO" dirty="0" smtClean="0">
                <a:solidFill>
                  <a:schemeClr val="bg1"/>
                </a:solidFill>
              </a:rPr>
              <a:t>e Castro .S |  Anda143,AngelDav943,Angel943 .C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097677" y="2382075"/>
            <a:ext cx="3423447" cy="37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ELCRAFTERO |Alain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12774" y="2986633"/>
            <a:ext cx="503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Sounds</a:t>
            </a:r>
            <a:r>
              <a:rPr lang="es-CO" sz="4000" dirty="0" smtClean="0">
                <a:solidFill>
                  <a:schemeClr val="bg1"/>
                </a:solidFill>
              </a:rPr>
              <a:t> by: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993798" y="3745077"/>
            <a:ext cx="1460036" cy="380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ELCRAFTERO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9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ndAc>
          <p:stSnd>
            <p:snd r:embed="rId2" name="APAGADO.wav"/>
          </p:stSnd>
        </p:sndAc>
      </p:transition>
    </mc:Choice>
    <mc:Fallback xmlns="">
      <p:transition advClick="0">
        <p:sndAc>
          <p:stSnd>
            <p:snd r:embed="rId4" name="APAGADO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8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8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8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8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8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 animBg="1"/>
      <p:bldP spid="7" grpId="0" animBg="1"/>
      <p:bldP spid="8" grpId="0"/>
      <p:bldP spid="9" grpId="0"/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 bwMode="invGray">
          <a:xfrm>
            <a:off x="0" y="1"/>
            <a:ext cx="12192000" cy="1492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53840" y="83503"/>
            <a:ext cx="1539240" cy="1325563"/>
          </a:xfrm>
        </p:spPr>
        <p:txBody>
          <a:bodyPr/>
          <a:lstStyle/>
          <a:p>
            <a:r>
              <a:rPr lang="es-CO" dirty="0" smtClean="0"/>
              <a:t>Login</a:t>
            </a:r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8732520" y="1935480"/>
            <a:ext cx="2895600" cy="2910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1812465" y="2042190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dirty="0" smtClean="0"/>
              <a:t>UserOS</a:t>
            </a:r>
            <a:endParaRPr lang="es-CO" sz="6000" dirty="0"/>
          </a:p>
        </p:txBody>
      </p:sp>
      <p:sp>
        <p:nvSpPr>
          <p:cNvPr id="10" name="Rectángulo 9">
            <a:hlinkClick r:id="" action="ppaction://hlinkshowjump?jump=nextslide" highlightClick="1">
              <a:snd r:embed="rId3" name="Logon.wav"/>
            </a:hlinkClick>
          </p:cNvPr>
          <p:cNvSpPr/>
          <p:nvPr/>
        </p:nvSpPr>
        <p:spPr>
          <a:xfrm>
            <a:off x="5715000" y="4480352"/>
            <a:ext cx="2255520" cy="480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Continue</a:t>
            </a:r>
          </a:p>
        </p:txBody>
      </p:sp>
      <p:pic>
        <p:nvPicPr>
          <p:cNvPr id="11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4053840" y="5460804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268787" y="5638800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pic>
        <p:nvPicPr>
          <p:cNvPr id="13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invGray">
          <a:xfrm>
            <a:off x="8922798" y="2098177"/>
            <a:ext cx="2584574" cy="257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912072" y="3507217"/>
            <a:ext cx="4283535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/>
          <p:cNvSpPr txBox="1"/>
          <p:nvPr/>
        </p:nvSpPr>
        <p:spPr>
          <a:xfrm>
            <a:off x="216877" y="5529382"/>
            <a:ext cx="121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 Beta</a:t>
            </a:r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242163203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12176760" cy="1554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Select Language</a:t>
            </a:r>
            <a:endParaRPr lang="es-CO" dirty="0"/>
          </a:p>
        </p:txBody>
      </p:sp>
      <p:pic>
        <p:nvPicPr>
          <p:cNvPr id="3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4142127" y="5488842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329747" y="5577840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6" name="Rectángulo 5">
            <a:hlinkClick r:id="rId3" action="ppaction://hlinksldjump"/>
          </p:cNvPr>
          <p:cNvSpPr/>
          <p:nvPr/>
        </p:nvSpPr>
        <p:spPr>
          <a:xfrm>
            <a:off x="890954" y="2006978"/>
            <a:ext cx="4678680" cy="701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 smtClean="0"/>
              <a:t>Español</a:t>
            </a:r>
            <a:endParaRPr lang="es-CO" sz="3600" dirty="0"/>
          </a:p>
        </p:txBody>
      </p:sp>
      <p:sp>
        <p:nvSpPr>
          <p:cNvPr id="7" name="Rectángulo 6">
            <a:hlinkClick r:id="rId4" action="ppaction://hlinksldjump"/>
          </p:cNvPr>
          <p:cNvSpPr/>
          <p:nvPr/>
        </p:nvSpPr>
        <p:spPr>
          <a:xfrm>
            <a:off x="6263640" y="2012729"/>
            <a:ext cx="4678680" cy="701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 smtClean="0"/>
              <a:t>English</a:t>
            </a:r>
            <a:endParaRPr lang="es-CO" sz="36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16877" y="5529382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12" y="3791052"/>
            <a:ext cx="4614779" cy="46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4386623" y="2048414"/>
            <a:ext cx="9499643" cy="16840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7660" y="2298590"/>
            <a:ext cx="4785360" cy="1325563"/>
          </a:xfrm>
        </p:spPr>
        <p:txBody>
          <a:bodyPr/>
          <a:lstStyle/>
          <a:p>
            <a:r>
              <a:rPr lang="es-CO" dirty="0" smtClean="0"/>
              <a:t>LOADING SPANISH…</a:t>
            </a:r>
            <a:endParaRPr lang="es-CO" dirty="0"/>
          </a:p>
        </p:txBody>
      </p:sp>
      <p:pic>
        <p:nvPicPr>
          <p:cNvPr id="5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0033453" y="4663440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631180" y="4752438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9412130" y="4663440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164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 rot="916760">
            <a:off x="-810218" y="428487"/>
            <a:ext cx="14151638" cy="27889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0033453" y="4663440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248400" y="4841436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705100" y="975499"/>
            <a:ext cx="10515600" cy="1325563"/>
          </a:xfrm>
        </p:spPr>
        <p:txBody>
          <a:bodyPr/>
          <a:lstStyle/>
          <a:p>
            <a:r>
              <a:rPr lang="es-CO" dirty="0" smtClean="0"/>
              <a:t>Cargando Menú de inicio…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9412130" y="4663440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787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2179320"/>
            <a:ext cx="4282440" cy="15849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0033453" y="4663440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248400" y="4841436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3358" y="2314514"/>
            <a:ext cx="10515600" cy="1325563"/>
          </a:xfrm>
        </p:spPr>
        <p:txBody>
          <a:bodyPr/>
          <a:lstStyle/>
          <a:p>
            <a:r>
              <a:rPr lang="es-CO" dirty="0" smtClean="0"/>
              <a:t>Bienvenido a </a:t>
            </a:r>
            <a:endParaRPr lang="es-CO" dirty="0"/>
          </a:p>
        </p:txBody>
      </p:sp>
      <p:pic>
        <p:nvPicPr>
          <p:cNvPr id="7" name="Picture 2" descr="Resultado de imagen para logo 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8564880" y="2314514"/>
            <a:ext cx="122550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779827" y="2492510"/>
            <a:ext cx="4775653" cy="104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MINECRAFTERS 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53312" y="185224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V0.2</a:t>
            </a:r>
          </a:p>
        </p:txBody>
      </p:sp>
    </p:spTree>
    <p:extLst>
      <p:ext uri="{BB962C8B-B14F-4D97-AF65-F5344CB8AC3E}">
        <p14:creationId xmlns:p14="http://schemas.microsoft.com/office/powerpoint/2010/main" val="36165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>
        <p:sndAc>
          <p:stSnd>
            <p:snd r:embed="rId2" name="Logon.wav"/>
          </p:stSnd>
        </p:sndAc>
      </p:transition>
    </mc:Choice>
    <mc:Fallback xmlns="">
      <p:transition spd="slow" advClick="0" advTm="1000">
        <p:sndAc>
          <p:stSnd>
            <p:snd r:embed="rId4" name="Log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/>
          <p:cNvSpPr/>
          <p:nvPr/>
        </p:nvSpPr>
        <p:spPr>
          <a:xfrm>
            <a:off x="36290" y="6003328"/>
            <a:ext cx="12155710" cy="87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/>
          <p:cNvSpPr/>
          <p:nvPr/>
        </p:nvSpPr>
        <p:spPr>
          <a:xfrm>
            <a:off x="-4753511" y="1714671"/>
            <a:ext cx="2468880" cy="1178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0" y="-16597"/>
            <a:ext cx="12192000" cy="15087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7626" y="182245"/>
            <a:ext cx="3677694" cy="1325563"/>
          </a:xfrm>
        </p:spPr>
        <p:txBody>
          <a:bodyPr/>
          <a:lstStyle/>
          <a:p>
            <a:r>
              <a:rPr lang="es-CO" dirty="0" smtClean="0"/>
              <a:t>Menú de Inicio</a:t>
            </a:r>
            <a:endParaRPr lang="es-CO" dirty="0"/>
          </a:p>
        </p:txBody>
      </p:sp>
      <p:pic>
        <p:nvPicPr>
          <p:cNvPr id="3" name="Picture 2" descr="Resultado de imagen para logo OS">
            <a:hlinkClick r:id="rId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52400" y="6120578"/>
            <a:ext cx="694256" cy="6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074709" y="6393351"/>
            <a:ext cx="2117291" cy="69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 smtClean="0"/>
              <a:t>MINECRAFTERS OS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-4616351" y="5555151"/>
            <a:ext cx="86868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-4616351" y="4305471"/>
            <a:ext cx="868680" cy="883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-3473351" y="4485821"/>
            <a:ext cx="1419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</a:rPr>
              <a:t>YouTube</a:t>
            </a:r>
            <a:endParaRPr lang="es-CO" sz="2800" dirty="0">
              <a:solidFill>
                <a:srgbClr val="FF000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-3475232" y="5727881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00B0F0"/>
                </a:solidFill>
              </a:rPr>
              <a:t>Internet</a:t>
            </a:r>
            <a:endParaRPr lang="es-CO" sz="2800" dirty="0">
              <a:solidFill>
                <a:srgbClr val="00B0F0"/>
              </a:solidFill>
            </a:endParaRPr>
          </a:p>
        </p:txBody>
      </p:sp>
      <p:pic>
        <p:nvPicPr>
          <p:cNvPr id="2050" name="Picture 2" descr="Resultado de imagen para logo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6351" y="4305471"/>
            <a:ext cx="88392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.discordapp.net/attachments/367272835640459264/398117175937990667/minecraf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6351" y="2160318"/>
            <a:ext cx="2145056" cy="3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para logo interne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4049" r="14076" b="4921"/>
          <a:stretch/>
        </p:blipFill>
        <p:spPr bwMode="auto">
          <a:xfrm>
            <a:off x="-4514412" y="5654910"/>
            <a:ext cx="680042" cy="66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/>
          <p:cNvSpPr txBox="1"/>
          <p:nvPr/>
        </p:nvSpPr>
        <p:spPr>
          <a:xfrm>
            <a:off x="-2147471" y="1714671"/>
            <a:ext cx="1919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00B050"/>
                </a:solidFill>
              </a:rPr>
              <a:t>MINECRAFT</a:t>
            </a:r>
            <a:endParaRPr lang="es-CO" sz="2800" dirty="0">
              <a:solidFill>
                <a:srgbClr val="00B050"/>
              </a:solidFill>
            </a:endParaRPr>
          </a:p>
        </p:txBody>
      </p:sp>
      <p:pic>
        <p:nvPicPr>
          <p:cNvPr id="2060" name="Picture 12" descr="Resultado de imagen para logo Netfli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3624" y="3041908"/>
            <a:ext cx="984183" cy="9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-3442574" y="3201834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</a:rPr>
              <a:t>NETFLIX</a:t>
            </a:r>
            <a:endParaRPr lang="es-CO" sz="2800" dirty="0">
              <a:solidFill>
                <a:srgbClr val="FF0000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057">
            <a:off x="8939358" y="2275773"/>
            <a:ext cx="1991600" cy="2020548"/>
          </a:xfrm>
          <a:prstGeom prst="rect">
            <a:avLst/>
          </a:prstGeom>
        </p:spPr>
      </p:pic>
      <p:sp>
        <p:nvSpPr>
          <p:cNvPr id="23" name="Rectángulo 22">
            <a:hlinkClick r:id="rId9" action="ppaction://hlinksldjump">
              <a:snd r:embed="rId10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29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/>
          <p:cNvSpPr/>
          <p:nvPr/>
        </p:nvSpPr>
        <p:spPr>
          <a:xfrm>
            <a:off x="0" y="6003328"/>
            <a:ext cx="12192000" cy="87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0" y="-16597"/>
            <a:ext cx="12192000" cy="15087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Picture 2" descr="Resultado de imagen para logo OS">
            <a:hlinkClick r:id="rId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7" b="15011"/>
          <a:stretch/>
        </p:blipFill>
        <p:spPr bwMode="auto">
          <a:xfrm>
            <a:off x="152400" y="6120578"/>
            <a:ext cx="694256" cy="6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074709" y="6393351"/>
            <a:ext cx="2117291" cy="69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dirty="0" smtClean="0"/>
              <a:t>MINECRAFTERS OS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0" y="-16597"/>
            <a:ext cx="4175760" cy="6019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hlinkClick r:id="rId4" action="ppaction://hlinksldjump"/>
          </p:cNvPr>
          <p:cNvSpPr/>
          <p:nvPr/>
        </p:nvSpPr>
        <p:spPr>
          <a:xfrm>
            <a:off x="164337" y="618755"/>
            <a:ext cx="1094070" cy="11125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238854" y="4444614"/>
            <a:ext cx="86868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248967" y="3362305"/>
            <a:ext cx="868680" cy="8839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1391967" y="3542655"/>
            <a:ext cx="1419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</a:rPr>
              <a:t>YouTube</a:t>
            </a:r>
            <a:endParaRPr lang="es-CO" sz="2800" dirty="0">
              <a:solidFill>
                <a:srgbClr val="FF000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379973" y="4617344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chemeClr val="bg1"/>
                </a:solidFill>
              </a:rPr>
              <a:t>Internet</a:t>
            </a:r>
            <a:endParaRPr lang="es-CO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Resultado de imagen para logo Youtube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67" y="3362305"/>
            <a:ext cx="88392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para logo internet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4049" r="14076" b="4921"/>
          <a:stretch/>
        </p:blipFill>
        <p:spPr bwMode="auto">
          <a:xfrm>
            <a:off x="340793" y="4544373"/>
            <a:ext cx="680042" cy="669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/>
          <p:cNvSpPr txBox="1"/>
          <p:nvPr/>
        </p:nvSpPr>
        <p:spPr>
          <a:xfrm>
            <a:off x="1422744" y="1046143"/>
            <a:ext cx="10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smtClean="0"/>
              <a:t>Juegos</a:t>
            </a:r>
            <a:endParaRPr lang="es-CO" sz="2400" dirty="0"/>
          </a:p>
        </p:txBody>
      </p:sp>
      <p:pic>
        <p:nvPicPr>
          <p:cNvPr id="2060" name="Picture 12" descr="Resultado de imagen para logo Netflix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4" y="2098742"/>
            <a:ext cx="984183" cy="9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1422744" y="2258668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</a:rPr>
              <a:t>NETFLIX</a:t>
            </a:r>
            <a:endParaRPr lang="es-CO" sz="2800" dirty="0">
              <a:solidFill>
                <a:srgbClr val="FF0000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409698"/>
            <a:ext cx="3677694" cy="1325563"/>
          </a:xfrm>
        </p:spPr>
        <p:txBody>
          <a:bodyPr>
            <a:normAutofit/>
          </a:bodyPr>
          <a:lstStyle/>
          <a:p>
            <a:r>
              <a:rPr lang="es-CO" sz="1800" dirty="0" smtClean="0"/>
              <a:t>Menú de Inicio</a:t>
            </a:r>
            <a:endParaRPr lang="es-CO" sz="1800" dirty="0"/>
          </a:p>
        </p:txBody>
      </p:sp>
      <p:sp>
        <p:nvSpPr>
          <p:cNvPr id="5" name="Rectángulo 4"/>
          <p:cNvSpPr/>
          <p:nvPr/>
        </p:nvSpPr>
        <p:spPr>
          <a:xfrm>
            <a:off x="111807" y="5541986"/>
            <a:ext cx="3682953" cy="344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Buscar aplicaciones y archivos</a:t>
            </a:r>
            <a:endParaRPr lang="es-CO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8407626" y="182245"/>
            <a:ext cx="36776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mtClean="0"/>
              <a:t>Menú de Inicio</a:t>
            </a:r>
            <a:endParaRPr lang="es-CO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057">
            <a:off x="8939358" y="2275773"/>
            <a:ext cx="1991600" cy="2020548"/>
          </a:xfrm>
          <a:prstGeom prst="rect">
            <a:avLst/>
          </a:prstGeom>
        </p:spPr>
      </p:pic>
      <p:sp>
        <p:nvSpPr>
          <p:cNvPr id="28" name="Rectángulo 27">
            <a:hlinkClick r:id="rId12" action="ppaction://hlinksldjump">
              <a:snd r:embed="rId13" name="APAGADO.wav"/>
            </a:hlinkClick>
          </p:cNvPr>
          <p:cNvSpPr/>
          <p:nvPr/>
        </p:nvSpPr>
        <p:spPr>
          <a:xfrm>
            <a:off x="7320108" y="6172341"/>
            <a:ext cx="1376718" cy="568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APAGAR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4101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887</TotalTime>
  <Words>392</Words>
  <Application>Microsoft Office PowerPoint</Application>
  <PresentationFormat>Panorámica</PresentationFormat>
  <Paragraphs>183</Paragraphs>
  <Slides>28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MINECRAFTERS OS</vt:lpstr>
      <vt:lpstr>Cargando…</vt:lpstr>
      <vt:lpstr>Login</vt:lpstr>
      <vt:lpstr>Select Language</vt:lpstr>
      <vt:lpstr>LOADING SPANISH…</vt:lpstr>
      <vt:lpstr>Cargando Menú de inicio…</vt:lpstr>
      <vt:lpstr>Bienvenido a </vt:lpstr>
      <vt:lpstr>Menú de Inicio</vt:lpstr>
      <vt:lpstr>Menú de Inicio</vt:lpstr>
      <vt:lpstr>Youtube</vt:lpstr>
      <vt:lpstr>Youtube</vt:lpstr>
      <vt:lpstr>https//:www.google.com.co</vt:lpstr>
      <vt:lpstr>https://www.netflix.com</vt:lpstr>
      <vt:lpstr>https//:www.anuncios.com.co</vt:lpstr>
      <vt:lpstr> MINECRAFT </vt:lpstr>
      <vt:lpstr>Apagando </vt:lpstr>
      <vt:lpstr>LOADING ENGLISH…</vt:lpstr>
      <vt:lpstr>Loading menu…</vt:lpstr>
      <vt:lpstr>Welcome to</vt:lpstr>
      <vt:lpstr>Menu</vt:lpstr>
      <vt:lpstr>Menu</vt:lpstr>
      <vt:lpstr>Youtube</vt:lpstr>
      <vt:lpstr>Youtube</vt:lpstr>
      <vt:lpstr>https//:www.google.com</vt:lpstr>
      <vt:lpstr>https://www.netflix.com</vt:lpstr>
      <vt:lpstr>https//:www.ads.com</vt:lpstr>
      <vt:lpstr> MINECRAFT </vt:lpstr>
      <vt:lpstr>Shutting Down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MINECRAFTERS OS</dc:title>
  <dc:creator>Angel david de castro</dc:creator>
  <cp:lastModifiedBy>Angel david de castro</cp:lastModifiedBy>
  <cp:revision>46</cp:revision>
  <dcterms:created xsi:type="dcterms:W3CDTF">2018-01-03T13:44:59Z</dcterms:created>
  <dcterms:modified xsi:type="dcterms:W3CDTF">2018-03-06T21:09:28Z</dcterms:modified>
  <cp:contentStatus/>
</cp:coreProperties>
</file>